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62830-1E6B-4830-AB69-AFA5739BCF95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2FD67-7420-4BB5-8CE3-D92A23944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902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62830-1E6B-4830-AB69-AFA5739BCF95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2FD67-7420-4BB5-8CE3-D92A23944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124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62830-1E6B-4830-AB69-AFA5739BCF95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2FD67-7420-4BB5-8CE3-D92A23944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2927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828800"/>
            <a:ext cx="4038600" cy="20748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828800"/>
            <a:ext cx="4038600" cy="20748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4056063"/>
            <a:ext cx="4038600" cy="20748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4056063"/>
            <a:ext cx="4038600" cy="20748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7B0C52-A254-4A19-84B5-375377257B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78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62830-1E6B-4830-AB69-AFA5739BCF95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2FD67-7420-4BB5-8CE3-D92A23944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717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62830-1E6B-4830-AB69-AFA5739BCF95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2FD67-7420-4BB5-8CE3-D92A23944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359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62830-1E6B-4830-AB69-AFA5739BCF95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2FD67-7420-4BB5-8CE3-D92A23944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895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62830-1E6B-4830-AB69-AFA5739BCF95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2FD67-7420-4BB5-8CE3-D92A23944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220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62830-1E6B-4830-AB69-AFA5739BCF95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2FD67-7420-4BB5-8CE3-D92A23944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103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62830-1E6B-4830-AB69-AFA5739BCF95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2FD67-7420-4BB5-8CE3-D92A23944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509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62830-1E6B-4830-AB69-AFA5739BCF95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2FD67-7420-4BB5-8CE3-D92A23944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615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62830-1E6B-4830-AB69-AFA5739BCF95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2FD67-7420-4BB5-8CE3-D92A23944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236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62830-1E6B-4830-AB69-AFA5739BCF95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2FD67-7420-4BB5-8CE3-D92A23944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456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microsoft.com/office/2007/relationships/hdphoto" Target="../media/hdphoto2.wdp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microsoft.com/office/2007/relationships/hdphoto" Target="../media/hdphoto8.wdp"/><Relationship Id="rId4" Type="http://schemas.openxmlformats.org/officeDocument/2006/relationships/image" Target="../media/image11.jpeg"/><Relationship Id="rId9" Type="http://schemas.microsoft.com/office/2007/relationships/hdphoto" Target="../media/hdphoto10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2.wdp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1470025"/>
          </a:xfrm>
        </p:spPr>
        <p:txBody>
          <a:bodyPr/>
          <a:lstStyle/>
          <a:p>
            <a:r>
              <a:rPr lang="ru-RU" dirty="0" smtClean="0"/>
              <a:t>Школьный музей </a:t>
            </a:r>
            <a:br>
              <a:rPr lang="ru-RU" dirty="0" smtClean="0"/>
            </a:br>
            <a:r>
              <a:rPr lang="ru-RU" dirty="0" smtClean="0"/>
              <a:t>МАОУ «СОШ № 93» </a:t>
            </a:r>
            <a:r>
              <a:rPr lang="ru-RU" dirty="0" err="1" smtClean="0"/>
              <a:t>г.Перми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492896"/>
            <a:ext cx="6400800" cy="864096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tx2"/>
                </a:solidFill>
              </a:rPr>
              <a:t>112-я стрелковая дивизия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0" t="16465" b="9191"/>
          <a:stretch/>
        </p:blipFill>
        <p:spPr>
          <a:xfrm>
            <a:off x="2195736" y="3501008"/>
            <a:ext cx="5710095" cy="248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085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1115616" y="476672"/>
            <a:ext cx="7128792" cy="600068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>
              <a:buNone/>
            </a:pPr>
            <a:endParaRPr lang="ru-RU" sz="4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Школьный музей «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112-я стрелковая дивизия»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endParaRPr lang="ru-RU" sz="2400" dirty="0"/>
          </a:p>
        </p:txBody>
      </p:sp>
      <p:sp>
        <p:nvSpPr>
          <p:cNvPr id="10" name="Содержимое 9"/>
          <p:cNvSpPr>
            <a:spLocks noGrp="1"/>
          </p:cNvSpPr>
          <p:nvPr>
            <p:ph sz="quarter" idx="3"/>
          </p:nvPr>
        </p:nvSpPr>
        <p:spPr>
          <a:xfrm>
            <a:off x="323528" y="1268760"/>
            <a:ext cx="8424936" cy="2232248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часть открытого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бразовательного пространства, </a:t>
            </a:r>
          </a:p>
          <a:p>
            <a:pPr algn="just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координатор военно-патриотической деятельности </a:t>
            </a:r>
          </a:p>
          <a:p>
            <a:pPr algn="just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образовательного  учреждения, связующая нить между</a:t>
            </a:r>
          </a:p>
          <a:p>
            <a:pPr algn="just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школой, другими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учреждениями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общественными</a:t>
            </a:r>
          </a:p>
          <a:p>
            <a:pPr algn="just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Организациями города Перми.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24" r="9018"/>
          <a:stretch/>
        </p:blipFill>
        <p:spPr>
          <a:xfrm rot="5400000">
            <a:off x="-42404" y="4226980"/>
            <a:ext cx="2964112" cy="19442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43" r="13574"/>
          <a:stretch/>
        </p:blipFill>
        <p:spPr>
          <a:xfrm rot="5400000">
            <a:off x="6336593" y="4161911"/>
            <a:ext cx="2964112" cy="20288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46" t="2727" r="15909" b="2458"/>
          <a:stretch/>
        </p:blipFill>
        <p:spPr>
          <a:xfrm>
            <a:off x="2699792" y="3711744"/>
            <a:ext cx="3841220" cy="294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822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5"/>
            <a:ext cx="8407610" cy="23762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4914" indent="-457200">
              <a:lnSpc>
                <a:spcPct val="120000"/>
              </a:lnSpc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Фонд музея.</a:t>
            </a:r>
          </a:p>
          <a:p>
            <a:pPr marL="454914" indent="-457200">
              <a:lnSpc>
                <a:spcPct val="120000"/>
              </a:lnSpc>
              <a:buAutoNum type="arabicPeriod" startAt="2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Наличие экспозиций.</a:t>
            </a:r>
          </a:p>
          <a:p>
            <a:pPr marL="454914" indent="-457200">
              <a:lnSpc>
                <a:spcPct val="120000"/>
              </a:lnSpc>
              <a:buAutoNum type="arabicPeriod" startAt="2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Наличие помещения и оборудования.</a:t>
            </a:r>
          </a:p>
          <a:p>
            <a:pPr marL="454914" indent="-457200">
              <a:lnSpc>
                <a:spcPct val="120000"/>
              </a:lnSpc>
              <a:buAutoNum type="arabicPeriod" startAt="2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Постоянный актив учащихся – «Совет музея», два раза в год проводят образовательные экскурсии для учащихся</a:t>
            </a:r>
            <a:endParaRPr lang="ru-RU" sz="2400" dirty="0" smtClean="0">
              <a:solidFill>
                <a:schemeClr val="tx1"/>
              </a:solidFill>
            </a:endParaRPr>
          </a:p>
          <a:p>
            <a:endParaRPr lang="ru-RU" sz="2400" dirty="0"/>
          </a:p>
        </p:txBody>
      </p:sp>
      <p:sp>
        <p:nvSpPr>
          <p:cNvPr id="4" name="Содержимое 8"/>
          <p:cNvSpPr>
            <a:spLocks noGrp="1"/>
          </p:cNvSpPr>
          <p:nvPr>
            <p:ph type="title"/>
          </p:nvPr>
        </p:nvSpPr>
        <p:spPr>
          <a:xfrm>
            <a:off x="1115616" y="274638"/>
            <a:ext cx="6408712" cy="634082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Признаки музея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9" t="25595" r="27602" b="29960"/>
          <a:stretch/>
        </p:blipFill>
        <p:spPr bwMode="auto">
          <a:xfrm>
            <a:off x="247459" y="3645024"/>
            <a:ext cx="4292757" cy="23396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0" t="29072" r="27958" b="29640"/>
          <a:stretch/>
        </p:blipFill>
        <p:spPr bwMode="auto">
          <a:xfrm>
            <a:off x="4700544" y="3659979"/>
            <a:ext cx="4198693" cy="23396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3615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07" r="11212"/>
          <a:stretch/>
        </p:blipFill>
        <p:spPr>
          <a:xfrm>
            <a:off x="683568" y="863643"/>
            <a:ext cx="7606146" cy="5143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18799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0" r="8088" b="1091"/>
          <a:stretch/>
        </p:blipFill>
        <p:spPr>
          <a:xfrm rot="5400000">
            <a:off x="3741767" y="1383734"/>
            <a:ext cx="6047573" cy="394761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34" t="-484" r="11881"/>
          <a:stretch/>
        </p:blipFill>
        <p:spPr>
          <a:xfrm rot="5400000">
            <a:off x="-486298" y="1214488"/>
            <a:ext cx="6048672" cy="428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919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40" t="10539" r="24545" b="2997"/>
          <a:stretch/>
        </p:blipFill>
        <p:spPr>
          <a:xfrm>
            <a:off x="624916" y="3524066"/>
            <a:ext cx="4307124" cy="29292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3127"/>
          <a:stretch/>
        </p:blipFill>
        <p:spPr>
          <a:xfrm flipH="1">
            <a:off x="4932040" y="420153"/>
            <a:ext cx="4083946" cy="298830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66" r="8788"/>
          <a:stretch/>
        </p:blipFill>
        <p:spPr>
          <a:xfrm>
            <a:off x="539552" y="404664"/>
            <a:ext cx="4247795" cy="30037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879" t="774" r="17727" b="2189"/>
          <a:stretch/>
        </p:blipFill>
        <p:spPr>
          <a:xfrm>
            <a:off x="5107338" y="3516726"/>
            <a:ext cx="3733350" cy="293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524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" r="9394"/>
          <a:stretch/>
        </p:blipFill>
        <p:spPr>
          <a:xfrm>
            <a:off x="397843" y="437849"/>
            <a:ext cx="4866796" cy="31978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01" y="3861048"/>
            <a:ext cx="4846338" cy="27260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64088" y="908720"/>
            <a:ext cx="362220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Наш музей рассказывает о формировании 112-ой стрелковой дивизии в период с июля по ноябрь 1939 года в Уральском военном округе со штабом в городе Пермь на базе территориальных частей 82-й стрелковой дивизии.</a:t>
            </a: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Приглашаем ВСЕХ в НАШ в МУЗЕЙ!!!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573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108</Words>
  <Application>Microsoft Office PowerPoint</Application>
  <PresentationFormat>Экран (4:3)</PresentationFormat>
  <Paragraphs>18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Школьный музей  МАОУ «СОШ № 93» г.Перми</vt:lpstr>
      <vt:lpstr>Презентация PowerPoint</vt:lpstr>
      <vt:lpstr>Признаки музея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Ольга</cp:lastModifiedBy>
  <cp:revision>8</cp:revision>
  <dcterms:created xsi:type="dcterms:W3CDTF">2020-02-12T10:10:58Z</dcterms:created>
  <dcterms:modified xsi:type="dcterms:W3CDTF">2020-02-12T11:34:50Z</dcterms:modified>
</cp:coreProperties>
</file>